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351" r:id="rId13"/>
    <p:sldId id="287" r:id="rId14"/>
    <p:sldId id="288" r:id="rId15"/>
    <p:sldId id="289" r:id="rId16"/>
    <p:sldId id="290" r:id="rId17"/>
    <p:sldId id="291" r:id="rId18"/>
    <p:sldId id="292" r:id="rId19"/>
    <p:sldId id="270" r:id="rId20"/>
    <p:sldId id="271" r:id="rId21"/>
    <p:sldId id="259" r:id="rId22"/>
    <p:sldId id="329" r:id="rId23"/>
    <p:sldId id="260" r:id="rId24"/>
    <p:sldId id="272" r:id="rId25"/>
    <p:sldId id="307" r:id="rId26"/>
    <p:sldId id="268" r:id="rId27"/>
    <p:sldId id="261" r:id="rId28"/>
    <p:sldId id="263" r:id="rId29"/>
    <p:sldId id="330" r:id="rId30"/>
    <p:sldId id="331" r:id="rId31"/>
    <p:sldId id="332" r:id="rId32"/>
    <p:sldId id="334" r:id="rId33"/>
    <p:sldId id="336" r:id="rId34"/>
    <p:sldId id="342" r:id="rId35"/>
    <p:sldId id="343" r:id="rId36"/>
    <p:sldId id="347" r:id="rId37"/>
    <p:sldId id="333" r:id="rId38"/>
    <p:sldId id="306" r:id="rId39"/>
    <p:sldId id="317" r:id="rId40"/>
    <p:sldId id="324" r:id="rId41"/>
    <p:sldId id="325" r:id="rId42"/>
    <p:sldId id="326" r:id="rId43"/>
    <p:sldId id="337" r:id="rId44"/>
    <p:sldId id="322" r:id="rId45"/>
    <p:sldId id="346" r:id="rId46"/>
    <p:sldId id="345" r:id="rId47"/>
    <p:sldId id="318" r:id="rId48"/>
    <p:sldId id="348" r:id="rId49"/>
    <p:sldId id="273" r:id="rId50"/>
    <p:sldId id="341" r:id="rId51"/>
    <p:sldId id="309" r:id="rId52"/>
    <p:sldId id="311" r:id="rId53"/>
    <p:sldId id="310" r:id="rId54"/>
    <p:sldId id="303" r:id="rId55"/>
    <p:sldId id="304" r:id="rId56"/>
    <p:sldId id="312" r:id="rId57"/>
    <p:sldId id="313" r:id="rId58"/>
    <p:sldId id="314" r:id="rId59"/>
    <p:sldId id="315" r:id="rId60"/>
    <p:sldId id="302" r:id="rId61"/>
    <p:sldId id="328" r:id="rId62"/>
    <p:sldId id="338" r:id="rId63"/>
    <p:sldId id="340" r:id="rId64"/>
    <p:sldId id="352" r:id="rId65"/>
    <p:sldId id="339" r:id="rId66"/>
    <p:sldId id="308" r:id="rId67"/>
    <p:sldId id="305" r:id="rId68"/>
    <p:sldId id="299" r:id="rId69"/>
    <p:sldId id="274" r:id="rId70"/>
    <p:sldId id="349" r:id="rId71"/>
    <p:sldId id="323" r:id="rId72"/>
    <p:sldId id="350" r:id="rId73"/>
    <p:sldId id="281" r:id="rId74"/>
    <p:sldId id="282" r:id="rId75"/>
    <p:sldId id="327" r:id="rId76"/>
    <p:sldId id="284" r:id="rId77"/>
    <p:sldId id="278" r:id="rId78"/>
    <p:sldId id="276" r:id="rId79"/>
    <p:sldId id="280" r:id="rId80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2F30"/>
    <a:srgbClr val="F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7"/>
    <p:restoredTop sz="87481"/>
  </p:normalViewPr>
  <p:slideViewPr>
    <p:cSldViewPr snapToGrid="0" snapToObjects="1" showGuides="1">
      <p:cViewPr>
        <p:scale>
          <a:sx n="76" d="100"/>
          <a:sy n="76" d="100"/>
        </p:scale>
        <p:origin x="144" y="144"/>
      </p:cViewPr>
      <p:guideLst>
        <p:guide orient="horz" pos="10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C99B0D-F71F-8240-B23E-9D8F42ADDAA0}" type="presOf" srcId="{0742E57B-6C69-BE45-AB89-2F591F3411A0}" destId="{9D916A22-BD18-324C-A435-7ECC77FEC453}" srcOrd="0" destOrd="0" presId="urn:microsoft.com/office/officeart/2005/8/layout/process2"/>
    <dgm:cxn modelId="{04CFB532-CA71-F44F-A5A5-B99844106C02}" type="presOf" srcId="{D8B49572-3203-314C-A745-158192D4A222}" destId="{4952ED3B-3DBB-2543-836F-FF4B9FB5921D}" srcOrd="0" destOrd="0" presId="urn:microsoft.com/office/officeart/2005/8/layout/process2"/>
    <dgm:cxn modelId="{156CE77F-FDDD-444C-B338-D92C321E6B2F}" type="presOf" srcId="{D8B49572-3203-314C-A745-158192D4A222}" destId="{887BBABB-F121-F549-A974-7A9733AE8753}" srcOrd="1" destOrd="0" presId="urn:microsoft.com/office/officeart/2005/8/layout/process2"/>
    <dgm:cxn modelId="{8FF5AF66-2F1D-2E45-A663-5F305BC0C254}" type="presOf" srcId="{95DC5BD1-BB47-2B45-B60B-0278B6FE8578}" destId="{3CA98BEB-7348-D94C-ABC5-51C2A92FE464}" srcOrd="1" destOrd="0" presId="urn:microsoft.com/office/officeart/2005/8/layout/process2"/>
    <dgm:cxn modelId="{714526CE-7226-3F4F-8687-2A03DF065D72}" type="presOf" srcId="{0742E57B-6C69-BE45-AB89-2F591F3411A0}" destId="{F1318BDD-5AB4-8D47-AACD-2B9EE4FA0879}" srcOrd="1" destOrd="0" presId="urn:microsoft.com/office/officeart/2005/8/layout/process2"/>
    <dgm:cxn modelId="{84017B9E-3BAD-804D-99E0-42A92A78EA48}" type="presOf" srcId="{163DE3DD-F91A-954C-9F67-8C12130CBC1C}" destId="{D8E67274-6C93-C946-9C02-EB60C3C3A408}" srcOrd="0" destOrd="0" presId="urn:microsoft.com/office/officeart/2005/8/layout/process2"/>
    <dgm:cxn modelId="{CCB8CF00-5F74-9946-8707-EE2BA9ED6B6B}" type="presOf" srcId="{15368EB3-430A-584D-ADE4-A398CDAC6EEE}" destId="{F934A8E9-4803-8946-97C0-FD931445E1CC}" srcOrd="0" destOrd="0" presId="urn:microsoft.com/office/officeart/2005/8/layout/process2"/>
    <dgm:cxn modelId="{BFE12C35-F168-054A-A48D-4FC3D66FDC33}" type="presOf" srcId="{C31CDCCE-DD53-B94A-9F56-77B9113AD2D5}" destId="{9FF955FB-E124-8A41-B265-6A1E336E2D85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964C88C-9815-AA43-8447-8375F622A0EF}" type="presOf" srcId="{5DAC16E2-F3DB-524D-87F4-D92410EF1E68}" destId="{809891AC-C422-3F41-ABA3-EB4F850AF1E0}" srcOrd="0" destOrd="0" presId="urn:microsoft.com/office/officeart/2005/8/layout/process2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839A567B-8C8C-524B-A946-A7D0771AFBB4}" type="presOf" srcId="{043E0353-9513-E04C-8A74-BD5171B969A3}" destId="{A5A826BD-B044-8D4A-B2C6-BBAA1BCE975C}" srcOrd="0" destOrd="0" presId="urn:microsoft.com/office/officeart/2005/8/layout/process2"/>
    <dgm:cxn modelId="{BEADEA2C-33F0-4F4B-A8D2-69FDA47EB232}" type="presOf" srcId="{95DC5BD1-BB47-2B45-B60B-0278B6FE8578}" destId="{897BF7BE-BB62-4343-BCEC-262CBB19DC68}" srcOrd="0" destOrd="0" presId="urn:microsoft.com/office/officeart/2005/8/layout/process2"/>
    <dgm:cxn modelId="{19C7C38B-0712-3A41-B71F-20E21FADC2C8}" type="presParOf" srcId="{9FF955FB-E124-8A41-B265-6A1E336E2D85}" destId="{809891AC-C422-3F41-ABA3-EB4F850AF1E0}" srcOrd="0" destOrd="0" presId="urn:microsoft.com/office/officeart/2005/8/layout/process2"/>
    <dgm:cxn modelId="{F83F29C1-7274-EC45-9ED1-A6E92FCFC5AC}" type="presParOf" srcId="{9FF955FB-E124-8A41-B265-6A1E336E2D85}" destId="{897BF7BE-BB62-4343-BCEC-262CBB19DC68}" srcOrd="1" destOrd="0" presId="urn:microsoft.com/office/officeart/2005/8/layout/process2"/>
    <dgm:cxn modelId="{365663B9-BD15-AF49-AD1C-A3D36691AFD2}" type="presParOf" srcId="{897BF7BE-BB62-4343-BCEC-262CBB19DC68}" destId="{3CA98BEB-7348-D94C-ABC5-51C2A92FE464}" srcOrd="0" destOrd="0" presId="urn:microsoft.com/office/officeart/2005/8/layout/process2"/>
    <dgm:cxn modelId="{27650D0E-887E-754E-8906-3EBDF2D52DDE}" type="presParOf" srcId="{9FF955FB-E124-8A41-B265-6A1E336E2D85}" destId="{A5A826BD-B044-8D4A-B2C6-BBAA1BCE975C}" srcOrd="2" destOrd="0" presId="urn:microsoft.com/office/officeart/2005/8/layout/process2"/>
    <dgm:cxn modelId="{2F1AD35B-B060-E440-9DCD-973B51C11FCA}" type="presParOf" srcId="{9FF955FB-E124-8A41-B265-6A1E336E2D85}" destId="{9D916A22-BD18-324C-A435-7ECC77FEC453}" srcOrd="3" destOrd="0" presId="urn:microsoft.com/office/officeart/2005/8/layout/process2"/>
    <dgm:cxn modelId="{12B3F60B-5FA2-7A44-ACC0-5BA295BB5CDD}" type="presParOf" srcId="{9D916A22-BD18-324C-A435-7ECC77FEC453}" destId="{F1318BDD-5AB4-8D47-AACD-2B9EE4FA0879}" srcOrd="0" destOrd="0" presId="urn:microsoft.com/office/officeart/2005/8/layout/process2"/>
    <dgm:cxn modelId="{4D0DF79D-BD16-E84A-970D-75504CC47145}" type="presParOf" srcId="{9FF955FB-E124-8A41-B265-6A1E336E2D85}" destId="{D8E67274-6C93-C946-9C02-EB60C3C3A408}" srcOrd="4" destOrd="0" presId="urn:microsoft.com/office/officeart/2005/8/layout/process2"/>
    <dgm:cxn modelId="{DEA99A77-7A31-3D46-8B0F-696872542984}" type="presParOf" srcId="{9FF955FB-E124-8A41-B265-6A1E336E2D85}" destId="{4952ED3B-3DBB-2543-836F-FF4B9FB5921D}" srcOrd="5" destOrd="0" presId="urn:microsoft.com/office/officeart/2005/8/layout/process2"/>
    <dgm:cxn modelId="{E0D62A15-0373-0242-A333-F483A4098B6D}" type="presParOf" srcId="{4952ED3B-3DBB-2543-836F-FF4B9FB5921D}" destId="{887BBABB-F121-F549-A974-7A9733AE8753}" srcOrd="0" destOrd="0" presId="urn:microsoft.com/office/officeart/2005/8/layout/process2"/>
    <dgm:cxn modelId="{F01A03E9-891C-C848-BB91-D18FDCA3A5F7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(2.2.1)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(2.2.2)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(2.2.1)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(2.2.2)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2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50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56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795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2022/8/25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72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4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6" Type="http://schemas.microsoft.com/office/2007/relationships/hdphoto" Target="../media/hdphoto2.wdp"/><Relationship Id="rId7" Type="http://schemas.openxmlformats.org/officeDocument/2006/relationships/image" Target="../media/image79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6" Type="http://schemas.microsoft.com/office/2007/relationships/hdphoto" Target="../media/hdphoto2.wdp"/><Relationship Id="rId7" Type="http://schemas.openxmlformats.org/officeDocument/2006/relationships/image" Target="../media/image79.png"/><Relationship Id="rId8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0.png"/><Relationship Id="rId8" Type="http://schemas.openxmlformats.org/officeDocument/2006/relationships/image" Target="../media/image91.png"/><Relationship Id="rId9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22.png"/><Relationship Id="rId5" Type="http://schemas.openxmlformats.org/officeDocument/2006/relationships/image" Target="../media/image1132.png"/><Relationship Id="rId6" Type="http://schemas.openxmlformats.org/officeDocument/2006/relationships/image" Target="../media/image1142.png"/><Relationship Id="rId7" Type="http://schemas.openxmlformats.org/officeDocument/2006/relationships/image" Target="../media/image1152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32.png"/><Relationship Id="rId4" Type="http://schemas.openxmlformats.org/officeDocument/2006/relationships/image" Target="../media/image1142.png"/><Relationship Id="rId5" Type="http://schemas.openxmlformats.org/officeDocument/2006/relationships/image" Target="../media/image1152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53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1530.png"/><Relationship Id="rId10" Type="http://schemas.openxmlformats.org/officeDocument/2006/relationships/image" Target="../media/image1541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1.png"/><Relationship Id="rId12" Type="http://schemas.openxmlformats.org/officeDocument/2006/relationships/image" Target="../media/image92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1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6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8.png"/><Relationship Id="rId4" Type="http://schemas.openxmlformats.org/officeDocument/2006/relationships/image" Target="../media/image75.png"/><Relationship Id="rId5" Type="http://schemas.openxmlformats.org/officeDocument/2006/relationships/image" Target="../media/image159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60.png"/><Relationship Id="rId10" Type="http://schemas.openxmlformats.org/officeDocument/2006/relationships/diagramColors" Target="../diagrams/colors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2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8.png"/><Relationship Id="rId4" Type="http://schemas.openxmlformats.org/officeDocument/2006/relationships/image" Target="../media/image75.png"/><Relationship Id="rId5" Type="http://schemas.openxmlformats.org/officeDocument/2006/relationships/image" Target="../media/image159.png"/><Relationship Id="rId6" Type="http://schemas.microsoft.com/office/2007/relationships/hdphoto" Target="../media/hdphoto5.wdp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23" Type="http://schemas.openxmlformats.org/officeDocument/2006/relationships/image" Target="../media/image160.png"/><Relationship Id="rId10" Type="http://schemas.openxmlformats.org/officeDocument/2006/relationships/diagramColors" Target="../diagrams/colors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microsoft.com/office/2007/relationships/hdphoto" Target="../media/hdphoto5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61.png"/><Relationship Id="rId43" Type="http://schemas.openxmlformats.org/officeDocument/2006/relationships/image" Target="../media/image162.png"/><Relationship Id="rId44" Type="http://schemas.openxmlformats.org/officeDocument/2006/relationships/image" Target="../media/image163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4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74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3.xml"/><Relationship Id="rId66" Type="http://schemas.openxmlformats.org/officeDocument/2006/relationships/diagramQuickStyle" Target="../diagrams/quickStyle13.xml"/><Relationship Id="rId67" Type="http://schemas.openxmlformats.org/officeDocument/2006/relationships/diagramColors" Target="../diagrams/colors13.xml"/><Relationship Id="rId68" Type="http://schemas.microsoft.com/office/2007/relationships/diagramDrawing" Target="../diagrams/drawing13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6.png"/><Relationship Id="rId63" Type="http://schemas.openxmlformats.org/officeDocument/2006/relationships/image" Target="../media/image167.png"/><Relationship Id="rId64" Type="http://schemas.openxmlformats.org/officeDocument/2006/relationships/diagramData" Target="../diagrams/data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diagramData" Target="../diagrams/data14.xml"/><Relationship Id="rId17" Type="http://schemas.openxmlformats.org/officeDocument/2006/relationships/diagramLayout" Target="../diagrams/layout14.xml"/><Relationship Id="rId18" Type="http://schemas.openxmlformats.org/officeDocument/2006/relationships/diagramQuickStyle" Target="../diagrams/quickStyle14.xml"/><Relationship Id="rId19" Type="http://schemas.openxmlformats.org/officeDocument/2006/relationships/diagramColors" Target="../diagrams/colors14.xml"/><Relationship Id="rId20" Type="http://schemas.microsoft.com/office/2007/relationships/diagramDrawing" Target="../diagrams/drawing14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5.xml"/><Relationship Id="rId14" Type="http://schemas.openxmlformats.org/officeDocument/2006/relationships/diagramLayout" Target="../diagrams/layout15.xml"/><Relationship Id="rId15" Type="http://schemas.openxmlformats.org/officeDocument/2006/relationships/diagramQuickStyle" Target="../diagrams/quickStyle15.xml"/><Relationship Id="rId16" Type="http://schemas.openxmlformats.org/officeDocument/2006/relationships/diagramColors" Target="../diagrams/colors15.xml"/><Relationship Id="rId17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78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660.png"/><Relationship Id="rId76" Type="http://schemas.openxmlformats.org/officeDocument/2006/relationships/image" Target="../media/image167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4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79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9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351160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9119275" y="4276003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275" y="4276003"/>
                <a:ext cx="3038551" cy="1483291"/>
              </a:xfrm>
              <a:prstGeom prst="rect">
                <a:avLst/>
              </a:prstGeom>
              <a:blipFill rotWithShape="0">
                <a:blip r:embed="rId3"/>
                <a:stretch>
                  <a:fillRect t="-20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14418209" y="120716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9963543" y="5550908"/>
            <a:ext cx="10951774" cy="3542020"/>
            <a:chOff x="4265375" y="6190988"/>
            <a:chExt cx="10951774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265375" y="8994344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375" y="8994344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13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14912869" y="457865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409859" y="462698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6214370" y="131579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5569192" y="853582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8769168" y="819913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6889742" y="557133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4195195" y="6143860"/>
                <a:ext cx="3038551" cy="1403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 smtClean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𝑻</m:t>
                      </m:r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95" y="6143860"/>
                <a:ext cx="3038551" cy="1403846"/>
              </a:xfrm>
              <a:prstGeom prst="rect">
                <a:avLst/>
              </a:prstGeom>
              <a:blipFill rotWithShape="0">
                <a:blip r:embed="rId1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t="7887" r="66842" b="49475"/>
          <a:stretch/>
        </p:blipFill>
        <p:spPr>
          <a:xfrm>
            <a:off x="-413787" y="1618717"/>
            <a:ext cx="9236524" cy="7327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5" t="55263" r="68808" b="2099"/>
          <a:stretch/>
        </p:blipFill>
        <p:spPr>
          <a:xfrm>
            <a:off x="8379693" y="1618717"/>
            <a:ext cx="9236524" cy="73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t="6052" r="35946" b="47789"/>
          <a:stretch/>
        </p:blipFill>
        <p:spPr>
          <a:xfrm>
            <a:off x="-880893" y="1013431"/>
            <a:ext cx="9236524" cy="79324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4" t="51655" r="35289" b="1387"/>
          <a:stretch/>
        </p:blipFill>
        <p:spPr>
          <a:xfrm>
            <a:off x="8355631" y="1013431"/>
            <a:ext cx="8983980" cy="80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的電流強度資訊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的電流強度資訊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箭頭接點 64"/>
          <p:cNvCxnSpPr/>
          <p:nvPr/>
        </p:nvCxnSpPr>
        <p:spPr>
          <a:xfrm>
            <a:off x="8685917" y="194501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071996"/>
            <a:ext cx="9982658" cy="1889881"/>
            <a:chOff x="5402213" y="3483476"/>
            <a:chExt cx="9982658" cy="1889881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4797666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10513716" y="3483476"/>
              <a:ext cx="4871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LED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1044242" y="1802243"/>
            <a:ext cx="5663304" cy="6141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815372" y="-5238848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-1196010" y="641857"/>
            <a:ext cx="6090330" cy="1231149"/>
            <a:chOff x="4742766" y="1841955"/>
            <a:chExt cx="6090330" cy="1231149"/>
          </a:xfrm>
        </p:grpSpPr>
        <p:sp>
          <p:nvSpPr>
            <p:cNvPr id="150" name="矩形 149"/>
            <p:cNvSpPr/>
            <p:nvPr/>
          </p:nvSpPr>
          <p:spPr>
            <a:xfrm>
              <a:off x="4742766" y="1841955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857316" y="2274396"/>
            <a:ext cx="4602639" cy="3636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grpSp>
        <p:nvGrpSpPr>
          <p:cNvPr id="29" name="群組 28"/>
          <p:cNvGrpSpPr/>
          <p:nvPr/>
        </p:nvGrpSpPr>
        <p:grpSpPr>
          <a:xfrm>
            <a:off x="11747592" y="175213"/>
            <a:ext cx="4630335" cy="623065"/>
            <a:chOff x="1710366" y="363577"/>
            <a:chExt cx="8171770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710366" y="590807"/>
              <a:ext cx="808154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-1829222" y="-8505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861779" y="6038152"/>
            <a:ext cx="4651079" cy="595005"/>
            <a:chOff x="5951538" y="6259087"/>
            <a:chExt cx="4651079" cy="595005"/>
          </a:xfrm>
        </p:grpSpPr>
        <p:sp>
          <p:nvSpPr>
            <p:cNvPr id="43" name="矩形 42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23407" y="6345734"/>
              <a:ext cx="4579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20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49" name="直線箭頭接點 48"/>
          <p:cNvCxnSpPr/>
          <p:nvPr/>
        </p:nvCxnSpPr>
        <p:spPr>
          <a:xfrm>
            <a:off x="1124384" y="-37004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1129154" y="567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1124384" y="194047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1124384" y="2859061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1107871" y="38645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2106068" y="6611556"/>
            <a:ext cx="4005325" cy="4143417"/>
            <a:chOff x="7607909" y="6532089"/>
            <a:chExt cx="4005325" cy="4143417"/>
          </a:xfrm>
        </p:grpSpPr>
        <p:grpSp>
          <p:nvGrpSpPr>
            <p:cNvPr id="33" name="群組 32"/>
            <p:cNvGrpSpPr/>
            <p:nvPr/>
          </p:nvGrpSpPr>
          <p:grpSpPr>
            <a:xfrm>
              <a:off x="8143253" y="9371424"/>
              <a:ext cx="3017521" cy="600220"/>
              <a:chOff x="5784695" y="9742705"/>
              <a:chExt cx="3971257" cy="600220"/>
            </a:xfrm>
            <a:noFill/>
          </p:grpSpPr>
          <p:sp>
            <p:nvSpPr>
              <p:cNvPr id="35" name="矩形 34"/>
              <p:cNvSpPr/>
              <p:nvPr/>
            </p:nvSpPr>
            <p:spPr>
              <a:xfrm>
                <a:off x="5784697" y="9742705"/>
                <a:ext cx="3971255" cy="60022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784695" y="9842945"/>
                <a:ext cx="397125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選擇最合適的硬體數量</a:t>
                </a: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7743567" y="6890713"/>
              <a:ext cx="3734006" cy="781203"/>
              <a:chOff x="5805183" y="8639740"/>
              <a:chExt cx="2415542" cy="781203"/>
            </a:xfrm>
          </p:grpSpPr>
          <p:sp>
            <p:nvSpPr>
              <p:cNvPr id="2" name="決策 1"/>
              <p:cNvSpPr/>
              <p:nvPr/>
            </p:nvSpPr>
            <p:spPr>
              <a:xfrm>
                <a:off x="5805183" y="8639740"/>
                <a:ext cx="2415542" cy="78120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6138911" y="8826967"/>
                <a:ext cx="1786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7607909" y="8000331"/>
              <a:ext cx="4005325" cy="1143000"/>
              <a:chOff x="5740655" y="8502580"/>
              <a:chExt cx="2884585" cy="1143000"/>
            </a:xfrm>
          </p:grpSpPr>
          <p:sp>
            <p:nvSpPr>
              <p:cNvPr id="47" name="決策 46"/>
              <p:cNvSpPr/>
              <p:nvPr/>
            </p:nvSpPr>
            <p:spPr>
              <a:xfrm>
                <a:off x="5740655" y="8502580"/>
                <a:ext cx="2884585" cy="114300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259907" y="8806185"/>
                <a:ext cx="1786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設計空間中的硬體數量是否都評估完畢</a:t>
                </a:r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8890350" y="10164708"/>
              <a:ext cx="1388149" cy="51079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8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54" name="直線箭頭接點 53"/>
            <p:cNvCxnSpPr/>
            <p:nvPr/>
          </p:nvCxnSpPr>
          <p:spPr>
            <a:xfrm>
              <a:off x="9609946" y="6532089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>
              <a:off x="9609946" y="7671916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9597702" y="9069343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9568884" y="9840998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9522071" y="766416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481504" y="908597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214302" y="2877919"/>
            <a:ext cx="1056341" cy="4737760"/>
            <a:chOff x="10833092" y="2792800"/>
            <a:chExt cx="1437552" cy="4822879"/>
          </a:xfrm>
        </p:grpSpPr>
        <p:grpSp>
          <p:nvGrpSpPr>
            <p:cNvPr id="18" name="群組 17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60" name="直線箭頭接點 59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字方塊 79"/>
            <p:cNvSpPr txBox="1"/>
            <p:nvPr/>
          </p:nvSpPr>
          <p:spPr>
            <a:xfrm>
              <a:off x="11685586" y="7307902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840416" y="2682047"/>
            <a:ext cx="1370756" cy="6213375"/>
            <a:chOff x="10840416" y="2682047"/>
            <a:chExt cx="1370756" cy="6213375"/>
          </a:xfrm>
        </p:grpSpPr>
        <p:sp>
          <p:nvSpPr>
            <p:cNvPr id="81" name="文字方塊 80"/>
            <p:cNvSpPr txBox="1"/>
            <p:nvPr/>
          </p:nvSpPr>
          <p:spPr>
            <a:xfrm>
              <a:off x="11446805" y="8587645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10840416" y="2682047"/>
              <a:ext cx="1370756" cy="5969251"/>
              <a:chOff x="3823855" y="2524457"/>
              <a:chExt cx="331187" cy="3621357"/>
            </a:xfrm>
          </p:grpSpPr>
          <p:cxnSp>
            <p:nvCxnSpPr>
              <p:cNvPr id="84" name="直線箭頭接點 83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文字方塊 86"/>
          <p:cNvSpPr txBox="1"/>
          <p:nvPr/>
        </p:nvSpPr>
        <p:spPr>
          <a:xfrm>
            <a:off x="-3851492" y="3432323"/>
            <a:ext cx="1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11821007" y="1817818"/>
            <a:ext cx="278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u="sng" dirty="0" err="1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.</a:t>
            </a:r>
            <a:r>
              <a:rPr kumimoji="1" lang="zh-TW" alt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模擬定位系統</a:t>
            </a:r>
            <a:endParaRPr kumimoji="1" lang="zh-TW" altLang="en-US" sz="20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-5649430" y="3529495"/>
            <a:ext cx="103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0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15517" y="4416983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12211179" y="2420172"/>
            <a:ext cx="3895672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6" name="矩形 95"/>
          <p:cNvSpPr/>
          <p:nvPr/>
        </p:nvSpPr>
        <p:spPr>
          <a:xfrm>
            <a:off x="12215517" y="3549645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12218217" y="5313722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53" name="文字方塊 152"/>
          <p:cNvSpPr txBox="1"/>
          <p:nvPr/>
        </p:nvSpPr>
        <p:spPr>
          <a:xfrm>
            <a:off x="12270653" y="5313722"/>
            <a:ext cx="343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304425" y="4435469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2304425" y="3557713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系統設置為樣本點位置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2282095" y="2420171"/>
            <a:ext cx="369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改變次系統規格（變數）</a:t>
            </a:r>
            <a:endParaRPr kumimoji="1" lang="en-US" altLang="zh-TW" sz="2000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600" dirty="0" smtClean="0">
                <a:latin typeface="Heiti TC Light" charset="-120"/>
                <a:ea typeface="Heiti TC Light" charset="-120"/>
                <a:cs typeface="Heiti TC Light" charset="-120"/>
              </a:rPr>
              <a:t>（硬體參數由硬體數量設計空間中取得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97" name="直線箭頭接點 96"/>
          <p:cNvCxnSpPr/>
          <p:nvPr/>
        </p:nvCxnSpPr>
        <p:spPr>
          <a:xfrm>
            <a:off x="14110203" y="4868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>
            <a:off x="14110203" y="398947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/>
          <p:nvPr/>
        </p:nvCxnSpPr>
        <p:spPr>
          <a:xfrm>
            <a:off x="14110203" y="314939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1767955" y="1085825"/>
            <a:ext cx="4598176" cy="481986"/>
            <a:chOff x="11767955" y="790408"/>
            <a:chExt cx="4598176" cy="481986"/>
          </a:xfrm>
        </p:grpSpPr>
        <p:sp>
          <p:nvSpPr>
            <p:cNvPr id="100" name="矩形 99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2468455" y="849037"/>
              <a:ext cx="3103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2" name="直線箭頭接點 101"/>
          <p:cNvCxnSpPr/>
          <p:nvPr/>
        </p:nvCxnSpPr>
        <p:spPr>
          <a:xfrm>
            <a:off x="14095861" y="5743215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14091222" y="73875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/>
          <p:cNvCxnSpPr/>
          <p:nvPr/>
        </p:nvCxnSpPr>
        <p:spPr>
          <a:xfrm>
            <a:off x="14091286" y="1567811"/>
            <a:ext cx="0" cy="78765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16735758" y="1802243"/>
            <a:ext cx="123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endParaRPr kumimoji="1" lang="en-US" altLang="zh-TW" sz="2400" b="1" u="sng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最佳化演算法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00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2513005" y="6401132"/>
            <a:ext cx="276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執行計算演算法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13008" y="6396938"/>
            <a:ext cx="5435138" cy="10041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2566202" y="4543933"/>
            <a:ext cx="2346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</a:p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量測訊號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549140" y="1522768"/>
            <a:ext cx="3218743" cy="9491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/>
              <p:cNvSpPr txBox="1"/>
              <p:nvPr/>
            </p:nvSpPr>
            <p:spPr>
              <a:xfrm>
                <a:off x="4581438" y="1476977"/>
                <a:ext cx="3356373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1.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參考</a:t>
                </a:r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現有硬體規格</a:t>
                </a:r>
                <a:r>
                  <a:rPr kumimoji="1" lang="en-US" altLang="zh-TW" sz="1200" baseline="30000" dirty="0">
                    <a:latin typeface="Heiti TC Light" charset="-120"/>
                    <a:ea typeface="Heiti TC Light" charset="-120"/>
                    <a:cs typeface="Heiti TC Light" charset="-120"/>
                  </a:rPr>
                  <a:t>[45][46]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設定規格參數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2.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en-US" altLang="zh-TW" sz="1400" b="0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硬體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擺法</a:t>
                </a:r>
                <a14:m>
                  <m:oMath xmlns:m="http://schemas.openxmlformats.org/officeDocument/2006/math"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4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38" y="1476977"/>
                <a:ext cx="3356373" cy="1061829"/>
              </a:xfrm>
              <a:prstGeom prst="rect">
                <a:avLst/>
              </a:prstGeom>
              <a:blipFill rotWithShape="0">
                <a:blip r:embed="rId2"/>
                <a:stretch>
                  <a:fillRect l="-545" b="-5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矩形 111"/>
          <p:cNvSpPr/>
          <p:nvPr/>
        </p:nvSpPr>
        <p:spPr>
          <a:xfrm>
            <a:off x="4581439" y="4638384"/>
            <a:ext cx="3186444" cy="1220130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4581438" y="4877299"/>
            <a:ext cx="2964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利用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光傳遞模型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的電流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強度</a:t>
            </a:r>
            <a:endParaRPr kumimoji="1" lang="en-US" altLang="zh-TW" sz="14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並加上模擬的誤差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495343" y="1443145"/>
            <a:ext cx="5445053" cy="1122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513005" y="3059653"/>
            <a:ext cx="2421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581438" y="3099921"/>
            <a:ext cx="3270972" cy="959167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/>
              <p:cNvSpPr txBox="1"/>
              <p:nvPr/>
            </p:nvSpPr>
            <p:spPr>
              <a:xfrm>
                <a:off x="4549140" y="3219789"/>
                <a:ext cx="3511677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兩座標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之間齊</a:t>
                </a:r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r>
                  <a:rPr kumimoji="1" lang="zh-TW" altLang="en-US" sz="1400" b="1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</a:t>
                </a:r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4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平移向量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05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2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𝑻</m:t>
                        </m:r>
                      </m:e>
                    </m:sPre>
                    <m:r>
                      <a:rPr lang="en-US" altLang="zh-TW" sz="12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=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微軟正黑體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</m:e>
                            </m:sPr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sPr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sPre>
                          </m:e>
                        </m:d>
                      </m:e>
                      <m:sup>
                        <m: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4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旋轉矩陣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4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4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𝑹𝒐</m:t>
                        </m:r>
                      </m:e>
                    </m:sPre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以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Roll, Pitch, Yaw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定義</a:t>
                </a:r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3219789"/>
                <a:ext cx="3511677" cy="769763"/>
              </a:xfrm>
              <a:prstGeom prst="rect">
                <a:avLst/>
              </a:prstGeom>
              <a:blipFill rotWithShape="0">
                <a:blip r:embed="rId3"/>
                <a:stretch>
                  <a:fillRect l="-521" t="-2381"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/>
          <p:cNvSpPr/>
          <p:nvPr/>
        </p:nvSpPr>
        <p:spPr>
          <a:xfrm>
            <a:off x="2495343" y="3009689"/>
            <a:ext cx="5445053" cy="106850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7" y="4554457"/>
            <a:ext cx="5435139" cy="13662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8" name="直線箭頭接點 157"/>
          <p:cNvCxnSpPr/>
          <p:nvPr/>
        </p:nvCxnSpPr>
        <p:spPr>
          <a:xfrm>
            <a:off x="5513832" y="598920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2479390" y="1484447"/>
            <a:ext cx="2931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5550294" y="949378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39" name="直線箭頭接點 38"/>
          <p:cNvCxnSpPr/>
          <p:nvPr/>
        </p:nvCxnSpPr>
        <p:spPr>
          <a:xfrm>
            <a:off x="5459747" y="4146724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>
            <a:off x="5459748" y="258893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502629" y="230735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(4.1.1</a:t>
            </a:r>
            <a:r>
              <a:rPr kumimoji="1" lang="zh-TW" altLang="en-US" sz="1000" dirty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  <p:sp>
        <p:nvSpPr>
          <p:cNvPr id="43" name="矩形 42"/>
          <p:cNvSpPr/>
          <p:nvPr/>
        </p:nvSpPr>
        <p:spPr>
          <a:xfrm>
            <a:off x="2495343" y="383288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</a:t>
            </a:r>
            <a:r>
              <a:rPr kumimoji="1" lang="en-US" altLang="zh-TW" sz="1000" dirty="0" smtClean="0">
                <a:latin typeface="Heiti TC Light" charset="-120"/>
                <a:ea typeface="Heiti TC Light" charset="-120"/>
                <a:cs typeface="Heiti TC Light" charset="-120"/>
              </a:rPr>
              <a:t>4.1.2</a:t>
            </a:r>
            <a:r>
              <a:rPr kumimoji="1" lang="zh-TW" altLang="en-US" sz="10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  <p:sp>
        <p:nvSpPr>
          <p:cNvPr id="44" name="矩形 43"/>
          <p:cNvSpPr/>
          <p:nvPr/>
        </p:nvSpPr>
        <p:spPr>
          <a:xfrm>
            <a:off x="2592354" y="5681252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</a:t>
            </a:r>
            <a:r>
              <a:rPr kumimoji="1" lang="en-US" altLang="zh-TW" sz="1000" dirty="0" smtClean="0">
                <a:latin typeface="Heiti TC Light" charset="-120"/>
                <a:ea typeface="Heiti TC Light" charset="-120"/>
                <a:cs typeface="Heiti TC Light" charset="-120"/>
              </a:rPr>
              <a:t>4.1.3</a:t>
            </a:r>
            <a:r>
              <a:rPr kumimoji="1" lang="zh-TW" altLang="en-US" sz="10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37679"/>
            <a:ext cx="10276610" cy="10385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405" y="574990"/>
            <a:ext cx="3351824" cy="102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文字方塊 178"/>
          <p:cNvSpPr txBox="1"/>
          <p:nvPr/>
        </p:nvSpPr>
        <p:spPr>
          <a:xfrm>
            <a:off x="1994646" y="4861453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80" name="文字方塊 179"/>
          <p:cNvSpPr txBox="1"/>
          <p:nvPr/>
        </p:nvSpPr>
        <p:spPr>
          <a:xfrm>
            <a:off x="1983634" y="2625542"/>
            <a:ext cx="5869956" cy="61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硬體位置與指向投影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/>
              <p:cNvSpPr txBox="1"/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𝜃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𝜙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blipFill rotWithShape="0">
                <a:blip r:embed="rId2"/>
                <a:stretch>
                  <a:fillRect t="-4196" b="-979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文字方塊 181"/>
          <p:cNvSpPr txBox="1"/>
          <p:nvPr/>
        </p:nvSpPr>
        <p:spPr>
          <a:xfrm>
            <a:off x="1983634" y="5827979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加上模擬的硬體誤差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(4.1.3.1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54" name="直線箭頭接點 53"/>
          <p:cNvCxnSpPr>
            <a:stCxn id="180" idx="2"/>
            <a:endCxn id="181" idx="0"/>
          </p:cNvCxnSpPr>
          <p:nvPr/>
        </p:nvCxnSpPr>
        <p:spPr>
          <a:xfrm>
            <a:off x="4918612" y="3237542"/>
            <a:ext cx="5506" cy="37385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>
            <a:stCxn id="181" idx="2"/>
            <a:endCxn id="179" idx="0"/>
          </p:cNvCxnSpPr>
          <p:nvPr/>
        </p:nvCxnSpPr>
        <p:spPr>
          <a:xfrm>
            <a:off x="4924118" y="4470927"/>
            <a:ext cx="0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179" idx="2"/>
            <a:endCxn id="182" idx="0"/>
          </p:cNvCxnSpPr>
          <p:nvPr/>
        </p:nvCxnSpPr>
        <p:spPr>
          <a:xfrm flipH="1">
            <a:off x="4913106" y="5437453"/>
            <a:ext cx="11012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543242"/>
            <a:ext cx="5488805" cy="75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3236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5548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5548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5465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2296" y="5091971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611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7" y="3200616"/>
            <a:ext cx="4982607" cy="669410"/>
            <a:chOff x="10499925" y="1482624"/>
            <a:chExt cx="4170833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198589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052324"/>
            <a:ext cx="4565194" cy="668697"/>
            <a:chOff x="2165647" y="6401094"/>
            <a:chExt cx="4565194" cy="998532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998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5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5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653389"/>
                <a:ext cx="5448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653389"/>
                <a:ext cx="5448130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587975" y="3111573"/>
            <a:ext cx="18028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為</a:t>
            </a:r>
            <a:endParaRPr kumimoji="1" lang="en-US" altLang="zh-TW" sz="1600" dirty="0" smtClean="0">
              <a:solidFill>
                <a:schemeClr val="accent6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強度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902683" y="6405841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8641" y="5533649"/>
            <a:ext cx="5526996" cy="781984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231780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5077339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787026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965811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487110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663525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763124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644456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7041958"/>
            <a:ext cx="4606732" cy="618335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71" name="直線箭頭接點 70"/>
          <p:cNvCxnSpPr/>
          <p:nvPr/>
        </p:nvCxnSpPr>
        <p:spPr>
          <a:xfrm flipH="1">
            <a:off x="3612139" y="5223200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字方塊 67"/>
              <p:cNvSpPr txBox="1"/>
              <p:nvPr/>
            </p:nvSpPr>
            <p:spPr>
              <a:xfrm>
                <a:off x="807135" y="1773840"/>
                <a:ext cx="31600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914400"/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prstClr val="black"/>
                        </a:solidFill>
                        <a:latin typeface="Microsoft JhengHei" charset="-120"/>
                        <a:ea typeface="Microsoft JhengHei" charset="-120"/>
                        <a:cs typeface="Microsoft JhengHei" charset="-120"/>
                      </a:rPr>
                      <m:t>𝑙</m:t>
                    </m:r>
                  </m:oMath>
                </a14:m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個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LED</a:t>
                </a:r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對所有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PD</a:t>
                </a:r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的電流資訊：</a:t>
                </a:r>
                <a:endParaRPr lang="en-US" altLang="zh-TW" sz="1800" dirty="0">
                  <a:solidFill>
                    <a:prstClr val="black"/>
                  </a:solidFill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5" y="1773840"/>
                <a:ext cx="316007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432" t="-28889" r="-11561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字方塊 68"/>
              <p:cNvSpPr txBox="1"/>
              <p:nvPr/>
            </p:nvSpPr>
            <p:spPr>
              <a:xfrm>
                <a:off x="1289133" y="4352511"/>
                <a:ext cx="3851431" cy="712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0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000" dirty="0"/>
                  <a:t> </a:t>
                </a:r>
                <a:endParaRPr kumimoji="1" lang="zh-TW" altLang="en-US" sz="2000" dirty="0"/>
              </a:p>
            </p:txBody>
          </p:sp>
        </mc:Choice>
        <mc:Fallback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133" y="4352511"/>
                <a:ext cx="3851431" cy="71243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2874812" y="6308871"/>
            <a:ext cx="2123209" cy="1572147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41" y="2788950"/>
            <a:ext cx="1855775" cy="1643241"/>
            <a:chOff x="10587870" y="8190644"/>
            <a:chExt cx="1146374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9" name="橢圓 78"/>
          <p:cNvSpPr/>
          <p:nvPr/>
        </p:nvSpPr>
        <p:spPr>
          <a:xfrm rot="79766">
            <a:off x="228861" y="9018521"/>
            <a:ext cx="274207" cy="2572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 rot="79766">
            <a:off x="228859" y="9470850"/>
            <a:ext cx="274207" cy="2572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2874812" y="6308871"/>
            <a:ext cx="2123209" cy="1572147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41" y="2788950"/>
            <a:ext cx="1855775" cy="1643241"/>
            <a:chOff x="10587870" y="8190644"/>
            <a:chExt cx="1146374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/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9" name="橢圓 78"/>
          <p:cNvSpPr/>
          <p:nvPr/>
        </p:nvSpPr>
        <p:spPr>
          <a:xfrm rot="79766">
            <a:off x="228861" y="9018521"/>
            <a:ext cx="274207" cy="2572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 rot="79766">
            <a:off x="228859" y="9470850"/>
            <a:ext cx="274207" cy="2572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手繪多邊形 4"/>
          <p:cNvSpPr/>
          <p:nvPr/>
        </p:nvSpPr>
        <p:spPr>
          <a:xfrm rot="15300000">
            <a:off x="4949846" y="440064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436359" y="6384284"/>
            <a:ext cx="214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 rot="13205358">
            <a:off x="2166822" y="7550076"/>
            <a:ext cx="3044925" cy="2877615"/>
            <a:chOff x="4638744" y="3367350"/>
            <a:chExt cx="3044925" cy="2877615"/>
          </a:xfrm>
        </p:grpSpPr>
        <p:cxnSp>
          <p:nvCxnSpPr>
            <p:cNvPr id="15" name="直線箭頭接點 14"/>
            <p:cNvCxnSpPr/>
            <p:nvPr/>
          </p:nvCxnSpPr>
          <p:spPr>
            <a:xfrm>
              <a:off x="6322311" y="4569887"/>
              <a:ext cx="1361358" cy="167507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/>
            <p:cNvCxnSpPr/>
            <p:nvPr/>
          </p:nvCxnSpPr>
          <p:spPr>
            <a:xfrm rot="8495996">
              <a:off x="4638744" y="4371500"/>
              <a:ext cx="1630201" cy="79014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/>
            <p:cNvCxnSpPr/>
            <p:nvPr/>
          </p:nvCxnSpPr>
          <p:spPr>
            <a:xfrm rot="8495996" flipH="1">
              <a:off x="5890286" y="3367350"/>
              <a:ext cx="1660935" cy="79009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5797339" y="344664"/>
            <a:ext cx="5642480" cy="3391922"/>
            <a:chOff x="962345" y="3444674"/>
            <a:chExt cx="6599091" cy="3966980"/>
          </a:xfrm>
        </p:grpSpPr>
        <p:grpSp>
          <p:nvGrpSpPr>
            <p:cNvPr id="20" name="群組 19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7" name="三角形 3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5" name="三角形 34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3" name="三角形 3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1" name="三角形 30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29" name="三角形 28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27" name="三角形 26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46" name="群組 45"/>
          <p:cNvGrpSpPr/>
          <p:nvPr/>
        </p:nvGrpSpPr>
        <p:grpSpPr>
          <a:xfrm rot="19585483">
            <a:off x="7285814" y="7902567"/>
            <a:ext cx="2366846" cy="1741507"/>
            <a:chOff x="2063324" y="8158761"/>
            <a:chExt cx="1565961" cy="1152222"/>
          </a:xfrm>
        </p:grpSpPr>
        <p:grpSp>
          <p:nvGrpSpPr>
            <p:cNvPr id="47" name="群組 46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53" name="橢圓 52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54" name="直線箭頭接點 53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箭頭接點 47"/>
            <p:cNvCxnSpPr/>
            <p:nvPr/>
          </p:nvCxnSpPr>
          <p:spPr>
            <a:xfrm rot="2014517" flipH="1" flipV="1">
              <a:off x="2063324" y="8705575"/>
              <a:ext cx="746496" cy="10325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rot="2014517" flipV="1">
              <a:off x="2844422" y="9028061"/>
              <a:ext cx="784863" cy="28292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 rot="13166745">
            <a:off x="7477372" y="7791914"/>
            <a:ext cx="3199964" cy="2736155"/>
            <a:chOff x="6856296" y="4132314"/>
            <a:chExt cx="3199964" cy="2736155"/>
          </a:xfrm>
        </p:grpSpPr>
        <p:cxnSp>
          <p:nvCxnSpPr>
            <p:cNvPr id="56" name="直線箭頭接點 55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 rot="8433255">
              <a:off x="6856296" y="5256646"/>
              <a:ext cx="1877002" cy="601525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 rot="8433255" flipH="1">
              <a:off x="8301062" y="4132314"/>
              <a:ext cx="1629500" cy="633526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/>
          <p:cNvSpPr txBox="1"/>
          <p:nvPr/>
        </p:nvSpPr>
        <p:spPr>
          <a:xfrm>
            <a:off x="7851072" y="6386561"/>
            <a:ext cx="159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0" name="手繪多邊形 59"/>
          <p:cNvSpPr/>
          <p:nvPr/>
        </p:nvSpPr>
        <p:spPr>
          <a:xfrm rot="3044390">
            <a:off x="10911524" y="420105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箭頭接點 60"/>
          <p:cNvCxnSpPr/>
          <p:nvPr/>
        </p:nvCxnSpPr>
        <p:spPr>
          <a:xfrm flipV="1">
            <a:off x="2197873" y="832835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 flipV="1">
            <a:off x="3011423" y="798679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V="1">
            <a:off x="3929095" y="7643247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 flipV="1">
            <a:off x="2960493" y="9094422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 flipV="1">
            <a:off x="3780915" y="882211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/>
          <p:cNvCxnSpPr/>
          <p:nvPr/>
        </p:nvCxnSpPr>
        <p:spPr>
          <a:xfrm flipV="1">
            <a:off x="4492597" y="8489703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/>
          <p:cNvSpPr/>
          <p:nvPr/>
        </p:nvSpPr>
        <p:spPr>
          <a:xfrm rot="12435718">
            <a:off x="2068834" y="920565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 rot="12435718">
            <a:off x="2883478" y="881991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橢圓 75"/>
          <p:cNvSpPr/>
          <p:nvPr/>
        </p:nvSpPr>
        <p:spPr>
          <a:xfrm rot="12435718">
            <a:off x="3824809" y="8494092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橢圓 76"/>
          <p:cNvSpPr/>
          <p:nvPr/>
        </p:nvSpPr>
        <p:spPr>
          <a:xfrm rot="12435718">
            <a:off x="2831454" y="9910739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8" name="橢圓 77"/>
          <p:cNvSpPr/>
          <p:nvPr/>
        </p:nvSpPr>
        <p:spPr>
          <a:xfrm rot="12435718">
            <a:off x="3677564" y="971463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橢圓 78"/>
          <p:cNvSpPr/>
          <p:nvPr/>
        </p:nvSpPr>
        <p:spPr>
          <a:xfrm rot="12435718">
            <a:off x="4365603" y="9320264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圖片 1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7111">
            <a:off x="12475472" y="5175126"/>
            <a:ext cx="2123209" cy="1572147"/>
          </a:xfrm>
          <a:prstGeom prst="rect">
            <a:avLst/>
          </a:prstGeom>
        </p:spPr>
      </p:pic>
      <p:grpSp>
        <p:nvGrpSpPr>
          <p:cNvPr id="86" name="群組 85"/>
          <p:cNvGrpSpPr/>
          <p:nvPr/>
        </p:nvGrpSpPr>
        <p:grpSpPr>
          <a:xfrm>
            <a:off x="9581972" y="441350"/>
            <a:ext cx="5906472" cy="9263831"/>
            <a:chOff x="423613" y="-11886462"/>
            <a:chExt cx="5906472" cy="18142303"/>
          </a:xfrm>
        </p:grpSpPr>
        <p:cxnSp>
          <p:nvCxnSpPr>
            <p:cNvPr id="87" name="直線箭頭接點 86"/>
            <p:cNvCxnSpPr/>
            <p:nvPr/>
          </p:nvCxnSpPr>
          <p:spPr>
            <a:xfrm flipV="1">
              <a:off x="3484373" y="-11886462"/>
              <a:ext cx="0" cy="1458456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/>
            <p:nvPr/>
          </p:nvCxnSpPr>
          <p:spPr>
            <a:xfrm>
              <a:off x="3484372" y="2698101"/>
              <a:ext cx="2845713" cy="183313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/>
            <p:cNvCxnSpPr/>
            <p:nvPr/>
          </p:nvCxnSpPr>
          <p:spPr>
            <a:xfrm flipH="1">
              <a:off x="423613" y="2698101"/>
              <a:ext cx="3060763" cy="35577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/>
          <p:cNvSpPr txBox="1"/>
          <p:nvPr/>
        </p:nvSpPr>
        <p:spPr>
          <a:xfrm>
            <a:off x="8906052" y="5128586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次系統座標系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21609" y="302339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0522069" y="-669017"/>
            <a:ext cx="5642480" cy="3391922"/>
            <a:chOff x="962345" y="3444674"/>
            <a:chExt cx="6599091" cy="3966980"/>
          </a:xfrm>
        </p:grpSpPr>
        <p:grpSp>
          <p:nvGrpSpPr>
            <p:cNvPr id="20" name="群組 19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7" name="三角形 3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5" name="三角形 34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3" name="三角形 3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1" name="三角形 30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29" name="三角形 28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27" name="三角形 26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609647" y="5997323"/>
            <a:ext cx="4103574" cy="3946408"/>
            <a:chOff x="6594497" y="6649096"/>
            <a:chExt cx="4103574" cy="3946408"/>
          </a:xfrm>
        </p:grpSpPr>
        <p:grpSp>
          <p:nvGrpSpPr>
            <p:cNvPr id="46" name="群組 45"/>
            <p:cNvGrpSpPr/>
            <p:nvPr/>
          </p:nvGrpSpPr>
          <p:grpSpPr>
            <a:xfrm rot="19585483">
              <a:off x="7285814" y="7902567"/>
              <a:ext cx="2366846" cy="1741507"/>
              <a:chOff x="2063324" y="8158761"/>
              <a:chExt cx="1565961" cy="1152222"/>
            </a:xfrm>
          </p:grpSpPr>
          <p:grpSp>
            <p:nvGrpSpPr>
              <p:cNvPr id="47" name="群組 46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53" name="橢圓 52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54" name="直線箭頭接點 53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箭頭接點 47"/>
              <p:cNvCxnSpPr/>
              <p:nvPr/>
            </p:nvCxnSpPr>
            <p:spPr>
              <a:xfrm rot="2014517" flipH="1" flipV="1">
                <a:off x="2063324" y="8705575"/>
                <a:ext cx="746496" cy="103258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48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49"/>
              <p:cNvCxnSpPr/>
              <p:nvPr/>
            </p:nvCxnSpPr>
            <p:spPr>
              <a:xfrm rot="2014517" flipV="1">
                <a:off x="2844422" y="9028061"/>
                <a:ext cx="784863" cy="28292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箭頭接點 50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箭頭接點 51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手繪多邊形 59"/>
            <p:cNvSpPr/>
            <p:nvPr/>
          </p:nvSpPr>
          <p:spPr>
            <a:xfrm rot="15769681">
              <a:off x="6673080" y="6570513"/>
              <a:ext cx="3946408" cy="4103574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5" name="群組 54"/>
            <p:cNvGrpSpPr/>
            <p:nvPr/>
          </p:nvGrpSpPr>
          <p:grpSpPr>
            <a:xfrm rot="13166745">
              <a:off x="7477372" y="7791914"/>
              <a:ext cx="3199964" cy="2736155"/>
              <a:chOff x="6856296" y="4132314"/>
              <a:chExt cx="3199964" cy="2736155"/>
            </a:xfrm>
          </p:grpSpPr>
          <p:cxnSp>
            <p:nvCxnSpPr>
              <p:cNvPr id="56" name="直線箭頭接點 55"/>
              <p:cNvCxnSpPr/>
              <p:nvPr/>
            </p:nvCxnSpPr>
            <p:spPr>
              <a:xfrm>
                <a:off x="8694902" y="5193391"/>
                <a:ext cx="1361358" cy="1675078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箭頭接點 56"/>
              <p:cNvCxnSpPr/>
              <p:nvPr/>
            </p:nvCxnSpPr>
            <p:spPr>
              <a:xfrm rot="8433255">
                <a:off x="6856296" y="5256646"/>
                <a:ext cx="1877002" cy="601525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箭頭接點 57"/>
              <p:cNvCxnSpPr/>
              <p:nvPr/>
            </p:nvCxnSpPr>
            <p:spPr>
              <a:xfrm rot="8433255" flipH="1">
                <a:off x="8301062" y="4132314"/>
                <a:ext cx="1629500" cy="633526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 rot="11625549">
            <a:off x="1938732" y="24771"/>
            <a:ext cx="4440256" cy="4177332"/>
            <a:chOff x="1188606" y="6693182"/>
            <a:chExt cx="4440256" cy="4177332"/>
          </a:xfrm>
        </p:grpSpPr>
        <p:sp>
          <p:nvSpPr>
            <p:cNvPr id="5" name="手繪多邊形 4"/>
            <p:cNvSpPr/>
            <p:nvPr/>
          </p:nvSpPr>
          <p:spPr>
            <a:xfrm rot="1952074">
              <a:off x="1188606" y="6693182"/>
              <a:ext cx="4440256" cy="4177332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 rot="13205358">
              <a:off x="2166822" y="7550076"/>
              <a:ext cx="3044925" cy="2877615"/>
              <a:chOff x="4638744" y="3367350"/>
              <a:chExt cx="3044925" cy="2877615"/>
            </a:xfrm>
          </p:grpSpPr>
          <p:cxnSp>
            <p:nvCxnSpPr>
              <p:cNvPr id="15" name="直線箭頭接點 14"/>
              <p:cNvCxnSpPr/>
              <p:nvPr/>
            </p:nvCxnSpPr>
            <p:spPr>
              <a:xfrm>
                <a:off x="6322311" y="4569887"/>
                <a:ext cx="1361358" cy="16750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箭頭接點 15"/>
              <p:cNvCxnSpPr/>
              <p:nvPr/>
            </p:nvCxnSpPr>
            <p:spPr>
              <a:xfrm rot="8495996">
                <a:off x="4638744" y="4371500"/>
                <a:ext cx="1630201" cy="79014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箭頭接點 17"/>
              <p:cNvCxnSpPr/>
              <p:nvPr/>
            </p:nvCxnSpPr>
            <p:spPr>
              <a:xfrm rot="8495996" flipH="1">
                <a:off x="5890286" y="3367350"/>
                <a:ext cx="1660935" cy="790092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線箭頭接點 60"/>
            <p:cNvCxnSpPr/>
            <p:nvPr/>
          </p:nvCxnSpPr>
          <p:spPr>
            <a:xfrm flipV="1">
              <a:off x="2197873" y="832835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3011423" y="798679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3929095" y="7643247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2723671" y="9198712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V="1">
              <a:off x="3649878" y="8854204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/>
            <p:cNvCxnSpPr/>
            <p:nvPr/>
          </p:nvCxnSpPr>
          <p:spPr>
            <a:xfrm flipV="1">
              <a:off x="4492597" y="8489703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橢圓 73"/>
            <p:cNvSpPr/>
            <p:nvPr/>
          </p:nvSpPr>
          <p:spPr>
            <a:xfrm rot="12435718">
              <a:off x="2068834" y="920565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 rot="12435718">
              <a:off x="2883478" y="881991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 rot="12435718">
              <a:off x="3824809" y="8494092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 rot="12435718">
              <a:off x="2594632" y="10015028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 rot="12435718">
              <a:off x="3546525" y="9746720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 rot="12435718">
              <a:off x="4365603" y="9320264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8512748" y="4683398"/>
            <a:ext cx="3294434" cy="3016130"/>
            <a:chOff x="1113066" y="2802058"/>
            <a:chExt cx="3294434" cy="3016130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494150" y="3772191"/>
              <a:ext cx="2249815" cy="565397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1745269" y="3260428"/>
              <a:ext cx="2662231" cy="2489259"/>
              <a:chOff x="1745269" y="3260428"/>
              <a:chExt cx="2662231" cy="2489259"/>
            </a:xfrm>
            <a:noFill/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903060" y="4342081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4" name="圖片 6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1997894" y="4240762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5" name="圖片 6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2999894" y="4102637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72" name="三角形 71"/>
            <p:cNvSpPr/>
            <p:nvPr/>
          </p:nvSpPr>
          <p:spPr>
            <a:xfrm rot="1161940" flipV="1">
              <a:off x="1536569" y="5550079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三角形 72"/>
            <p:cNvSpPr/>
            <p:nvPr/>
          </p:nvSpPr>
          <p:spPr>
            <a:xfrm rot="1161940" flipV="1">
              <a:off x="2650575" y="5413626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" name="三角形 79"/>
            <p:cNvSpPr/>
            <p:nvPr/>
          </p:nvSpPr>
          <p:spPr>
            <a:xfrm rot="1161940" flipV="1">
              <a:off x="3646146" y="5306162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1471848" y="3799143"/>
              <a:ext cx="2249815" cy="565397"/>
            </a:xfrm>
            <a:prstGeom prst="rect">
              <a:avLst/>
            </a:prstGeom>
          </p:spPr>
        </p:pic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2473964" y="3644267"/>
              <a:ext cx="2249815" cy="565397"/>
            </a:xfrm>
            <a:prstGeom prst="rect">
              <a:avLst/>
            </a:prstGeom>
          </p:spPr>
        </p:pic>
        <p:sp>
          <p:nvSpPr>
            <p:cNvPr id="83" name="三角形 82"/>
            <p:cNvSpPr/>
            <p:nvPr/>
          </p:nvSpPr>
          <p:spPr>
            <a:xfrm rot="1161940" flipV="1">
              <a:off x="1113066" y="5024572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" name="三角形 83"/>
            <p:cNvSpPr/>
            <p:nvPr/>
          </p:nvSpPr>
          <p:spPr>
            <a:xfrm rot="1161940" flipV="1">
              <a:off x="2105551" y="5059183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三角形 84"/>
            <p:cNvSpPr/>
            <p:nvPr/>
          </p:nvSpPr>
          <p:spPr>
            <a:xfrm rot="1161940" flipV="1">
              <a:off x="3122574" y="4896947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3974866" y="335313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91" name="群組 90"/>
          <p:cNvGrpSpPr/>
          <p:nvPr/>
        </p:nvGrpSpPr>
        <p:grpSpPr>
          <a:xfrm rot="11625549">
            <a:off x="12210869" y="789920"/>
            <a:ext cx="4440256" cy="4177332"/>
            <a:chOff x="1188606" y="6693182"/>
            <a:chExt cx="4440256" cy="4177332"/>
          </a:xfrm>
        </p:grpSpPr>
        <p:sp>
          <p:nvSpPr>
            <p:cNvPr id="92" name="手繪多邊形 91"/>
            <p:cNvSpPr/>
            <p:nvPr/>
          </p:nvSpPr>
          <p:spPr>
            <a:xfrm rot="1952074">
              <a:off x="1188606" y="6693182"/>
              <a:ext cx="4440256" cy="4177332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3" name="群組 92"/>
            <p:cNvGrpSpPr/>
            <p:nvPr/>
          </p:nvGrpSpPr>
          <p:grpSpPr>
            <a:xfrm rot="13205358">
              <a:off x="2166822" y="7550076"/>
              <a:ext cx="3044925" cy="2877615"/>
              <a:chOff x="4638744" y="3367350"/>
              <a:chExt cx="3044925" cy="2877615"/>
            </a:xfrm>
          </p:grpSpPr>
          <p:cxnSp>
            <p:nvCxnSpPr>
              <p:cNvPr id="106" name="直線箭頭接點 105"/>
              <p:cNvCxnSpPr/>
              <p:nvPr/>
            </p:nvCxnSpPr>
            <p:spPr>
              <a:xfrm>
                <a:off x="6322311" y="4569887"/>
                <a:ext cx="1361358" cy="16750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箭頭接點 106"/>
              <p:cNvCxnSpPr/>
              <p:nvPr/>
            </p:nvCxnSpPr>
            <p:spPr>
              <a:xfrm rot="8495996">
                <a:off x="4638744" y="4371500"/>
                <a:ext cx="1630201" cy="79014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箭頭接點 107"/>
              <p:cNvCxnSpPr/>
              <p:nvPr/>
            </p:nvCxnSpPr>
            <p:spPr>
              <a:xfrm rot="8495996" flipH="1">
                <a:off x="5890286" y="3367350"/>
                <a:ext cx="1660935" cy="790092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直線箭頭接點 93"/>
            <p:cNvCxnSpPr/>
            <p:nvPr/>
          </p:nvCxnSpPr>
          <p:spPr>
            <a:xfrm flipV="1">
              <a:off x="2197873" y="832835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/>
            <p:cNvCxnSpPr/>
            <p:nvPr/>
          </p:nvCxnSpPr>
          <p:spPr>
            <a:xfrm flipV="1">
              <a:off x="3011423" y="798679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95"/>
            <p:cNvCxnSpPr/>
            <p:nvPr/>
          </p:nvCxnSpPr>
          <p:spPr>
            <a:xfrm flipV="1">
              <a:off x="3929095" y="7643247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/>
            <p:cNvCxnSpPr/>
            <p:nvPr/>
          </p:nvCxnSpPr>
          <p:spPr>
            <a:xfrm flipV="1">
              <a:off x="2723671" y="9198712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/>
            <p:cNvCxnSpPr/>
            <p:nvPr/>
          </p:nvCxnSpPr>
          <p:spPr>
            <a:xfrm flipV="1">
              <a:off x="3649878" y="8854204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/>
            <p:cNvCxnSpPr/>
            <p:nvPr/>
          </p:nvCxnSpPr>
          <p:spPr>
            <a:xfrm flipV="1">
              <a:off x="4492597" y="8489703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橢圓 99"/>
            <p:cNvSpPr/>
            <p:nvPr/>
          </p:nvSpPr>
          <p:spPr>
            <a:xfrm rot="12435718">
              <a:off x="2068834" y="920565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1" name="橢圓 100"/>
            <p:cNvSpPr/>
            <p:nvPr/>
          </p:nvSpPr>
          <p:spPr>
            <a:xfrm rot="12435718">
              <a:off x="2883478" y="881991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 rot="12435718">
              <a:off x="3824809" y="8494092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" name="橢圓 102"/>
            <p:cNvSpPr/>
            <p:nvPr/>
          </p:nvSpPr>
          <p:spPr>
            <a:xfrm rot="12435718">
              <a:off x="2594632" y="10015028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4" name="橢圓 103"/>
            <p:cNvSpPr/>
            <p:nvPr/>
          </p:nvSpPr>
          <p:spPr>
            <a:xfrm rot="12435718">
              <a:off x="3546525" y="9746720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5" name="橢圓 104"/>
            <p:cNvSpPr/>
            <p:nvPr/>
          </p:nvSpPr>
          <p:spPr>
            <a:xfrm rot="12435718">
              <a:off x="4365603" y="9320264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9050913" y="5271393"/>
            <a:ext cx="4103574" cy="3946408"/>
            <a:chOff x="6594497" y="6649096"/>
            <a:chExt cx="4103574" cy="3946408"/>
          </a:xfrm>
        </p:grpSpPr>
        <p:grpSp>
          <p:nvGrpSpPr>
            <p:cNvPr id="110" name="群組 109"/>
            <p:cNvGrpSpPr/>
            <p:nvPr/>
          </p:nvGrpSpPr>
          <p:grpSpPr>
            <a:xfrm rot="19585483">
              <a:off x="7285814" y="7902567"/>
              <a:ext cx="2366846" cy="1741507"/>
              <a:chOff x="2063324" y="8158761"/>
              <a:chExt cx="1565961" cy="1152222"/>
            </a:xfrm>
          </p:grpSpPr>
          <p:grpSp>
            <p:nvGrpSpPr>
              <p:cNvPr id="116" name="群組 115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22" name="橢圓 121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23" name="直線箭頭接點 122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直線箭頭接點 116"/>
              <p:cNvCxnSpPr/>
              <p:nvPr/>
            </p:nvCxnSpPr>
            <p:spPr>
              <a:xfrm rot="2014517" flipH="1" flipV="1">
                <a:off x="2063324" y="8705575"/>
                <a:ext cx="746496" cy="103258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箭頭接點 117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箭頭接點 118"/>
              <p:cNvCxnSpPr/>
              <p:nvPr/>
            </p:nvCxnSpPr>
            <p:spPr>
              <a:xfrm rot="2014517" flipV="1">
                <a:off x="2844422" y="9028061"/>
                <a:ext cx="784863" cy="28292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箭頭接點 119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箭頭接點 120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手繪多邊形 110"/>
            <p:cNvSpPr/>
            <p:nvPr/>
          </p:nvSpPr>
          <p:spPr>
            <a:xfrm rot="15769681">
              <a:off x="6673080" y="6570513"/>
              <a:ext cx="3946408" cy="4103574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12" name="群組 111"/>
            <p:cNvGrpSpPr/>
            <p:nvPr/>
          </p:nvGrpSpPr>
          <p:grpSpPr>
            <a:xfrm rot="13166745">
              <a:off x="7477372" y="7791914"/>
              <a:ext cx="3199964" cy="2736155"/>
              <a:chOff x="6856296" y="4132314"/>
              <a:chExt cx="3199964" cy="2736155"/>
            </a:xfrm>
          </p:grpSpPr>
          <p:cxnSp>
            <p:nvCxnSpPr>
              <p:cNvPr id="113" name="直線箭頭接點 112"/>
              <p:cNvCxnSpPr/>
              <p:nvPr/>
            </p:nvCxnSpPr>
            <p:spPr>
              <a:xfrm>
                <a:off x="8694902" y="5193391"/>
                <a:ext cx="1361358" cy="1675078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箭頭接點 113"/>
              <p:cNvCxnSpPr/>
              <p:nvPr/>
            </p:nvCxnSpPr>
            <p:spPr>
              <a:xfrm rot="8433255">
                <a:off x="6856296" y="5256646"/>
                <a:ext cx="1877002" cy="601525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箭頭接點 114"/>
              <p:cNvCxnSpPr/>
              <p:nvPr/>
            </p:nvCxnSpPr>
            <p:spPr>
              <a:xfrm rot="8433255" flipH="1">
                <a:off x="8301062" y="4132314"/>
                <a:ext cx="1629500" cy="633526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4" name="直線箭頭接點 123"/>
          <p:cNvCxnSpPr/>
          <p:nvPr/>
        </p:nvCxnSpPr>
        <p:spPr>
          <a:xfrm flipV="1">
            <a:off x="11142308" y="2601469"/>
            <a:ext cx="3332623" cy="5249201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6184880" y="6522720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7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 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853337" y="5539425"/>
                <a:ext cx="4157228" cy="970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337" y="5539425"/>
                <a:ext cx="4157228" cy="970587"/>
              </a:xfrm>
              <a:prstGeom prst="rect">
                <a:avLst/>
              </a:prstGeom>
              <a:blipFill rotWithShape="0">
                <a:blip r:embed="rId76"/>
                <a:stretch>
                  <a:fillRect l="-733" t="-7547" r="-587"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85113</TotalTime>
  <Words>8288</Words>
  <Application>Microsoft Macintosh PowerPoint</Application>
  <PresentationFormat>自訂</PresentationFormat>
  <Paragraphs>1583</Paragraphs>
  <Slides>79</Slides>
  <Notes>32</Notes>
  <HiddenSlides>3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92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微軟正黑體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多LED對多PD定位系統：介紹</vt:lpstr>
      <vt:lpstr>PowerPoint 簡報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249</cp:revision>
  <dcterms:created xsi:type="dcterms:W3CDTF">2021-12-08T18:46:18Z</dcterms:created>
  <dcterms:modified xsi:type="dcterms:W3CDTF">2022-08-27T07:11:55Z</dcterms:modified>
</cp:coreProperties>
</file>